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5.1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Multiply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0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sz="4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0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−3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4000" dirty="0"/>
                  <a:t>. </a:t>
                </a:r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Simplify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0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4000" b="0" i="0" smtClean="0">
                                <a:latin typeface="Cambria Math"/>
                              </a:rPr>
                              <m:t>a</m:t>
                            </m:r>
                          </m:e>
                          <m:sup>
                            <m:r>
                              <a:rPr lang="en-US" sz="4000" b="0" i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40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4000" b="0" i="0" smtClean="0">
                                <a:latin typeface="Cambria Math"/>
                              </a:rPr>
                              <m:t>b</m:t>
                            </m:r>
                          </m:e>
                          <m:sup>
                            <m:r>
                              <a:rPr lang="en-US" sz="4000" b="0" i="0" smtClean="0">
                                <a:latin typeface="Cambria Math"/>
                              </a:rPr>
                              <m:t>−5</m:t>
                            </m:r>
                          </m:sup>
                        </m:sSup>
                      </m:num>
                      <m:den>
                        <m:r>
                          <a:rPr lang="en-US" sz="4000" b="0" i="0" smtClean="0">
                            <a:latin typeface="Cambria Math"/>
                          </a:rPr>
                          <m:t>3</m:t>
                        </m:r>
                        <m:sSup>
                          <m:sSupPr>
                            <m:ctrlPr>
                              <a:rPr lang="en-US" sz="40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4000" b="0" i="0" smtClean="0">
                                <a:latin typeface="Cambria Math"/>
                              </a:rPr>
                              <m:t>a</m:t>
                            </m:r>
                          </m:e>
                          <m:sup>
                            <m:r>
                              <a:rPr lang="en-US" sz="4000" b="0" i="0" smtClean="0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den>
                    </m:f>
                    <m:r>
                      <a:rPr lang="en-US" sz="4000" b="0" i="0" smtClean="0">
                        <a:latin typeface="Cambria Math"/>
                      </a:rPr>
                      <m:t>⋅</m:t>
                    </m:r>
                    <m:f>
                      <m:fPr>
                        <m:ctrlPr>
                          <a:rPr lang="en-US" sz="400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4000" b="0" i="0" smtClean="0">
                            <a:latin typeface="Cambria Math"/>
                          </a:rPr>
                          <m:t>b</m:t>
                        </m:r>
                      </m:num>
                      <m:den>
                        <m:sSup>
                          <m:sSupPr>
                            <m:ctrlPr>
                              <a:rPr lang="en-US" sz="40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4000" b="0" i="0" smtClean="0">
                                <a:latin typeface="Cambria Math"/>
                              </a:rPr>
                              <m:t>a</m:t>
                            </m:r>
                          </m:e>
                          <m:sup>
                            <m:r>
                              <a:rPr lang="en-US" sz="4000" b="0" i="0" smtClean="0">
                                <a:latin typeface="Cambria Math"/>
                              </a:rPr>
                              <m:t>−4</m:t>
                            </m:r>
                          </m:sup>
                        </m:sSup>
                      </m:den>
                    </m:f>
                  </m:oMath>
                </a14:m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Simplify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3</m:t>
                            </m:r>
                            <m:sSup>
                              <m:sSupPr>
                                <m:ctrlPr>
                                  <a:rPr lang="en-US" sz="40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40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endParaRPr lang="en-US" sz="4000" dirty="0"/>
              </a:p>
              <a:p>
                <a:pPr marL="742950" indent="-742950">
                  <a:buFont typeface="+mj-lt"/>
                  <a:buAutoNum type="arabicPeriod"/>
                </a:pP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5.1 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400" b="0" i="1" smtClean="0">
                                <a:latin typeface="Cambria Math"/>
                              </a:rPr>
                              <m:t>7</m:t>
                            </m:r>
                          </m:sup>
                        </m:sSup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𝑦</m:t>
                        </m:r>
                      </m:den>
                    </m:f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  <m:sSup>
                          <m:sSup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n-US" sz="4400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i="1" dirty="0" smtClean="0">
                        <a:latin typeface="Cambria Math"/>
                      </a:rPr>
                      <m:t>81</m:t>
                    </m:r>
                    <m:sSup>
                      <m:sSupPr>
                        <m:ctrlPr>
                          <a:rPr lang="en-US" sz="4400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400" b="0" i="1" dirty="0" smtClean="0">
                            <a:latin typeface="Cambria Math"/>
                          </a:rPr>
                          <m:t>12</m:t>
                        </m:r>
                      </m:sup>
                    </m:sSup>
                    <m:sSup>
                      <m:sSupPr>
                        <m:ctrlPr>
                          <a:rPr lang="en-US" sz="4400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dirty="0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sz="4400" b="0" i="1" dirty="0" smtClean="0">
                            <a:latin typeface="Cambria Math"/>
                          </a:rPr>
                          <m:t>8</m:t>
                        </m:r>
                      </m:sup>
                    </m:sSup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187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5.1 Quiz</vt:lpstr>
      <vt:lpstr>5.1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91</cp:revision>
  <dcterms:created xsi:type="dcterms:W3CDTF">2010-08-17T17:31:29Z</dcterms:created>
  <dcterms:modified xsi:type="dcterms:W3CDTF">2013-11-14T16:27:06Z</dcterms:modified>
</cp:coreProperties>
</file>